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67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81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0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3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60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78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63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65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93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3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DCB9-972D-4ACF-821C-A65166080C39}" type="datetimeFigureOut">
              <a:rPr lang="en-CA" smtClean="0"/>
              <a:t>26/06/12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8ACD-E9A5-44FD-9195-E661716EB5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9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itlin\Pictures\Soirée+Et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64704"/>
            <a:ext cx="9144000" cy="515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8339" y="61497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i="1" dirty="0" err="1" smtClean="0"/>
              <a:t>décembre</a:t>
            </a:r>
            <a:r>
              <a:rPr lang="en-CA" b="1" i="1" dirty="0" smtClean="0"/>
              <a:t> 2011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20898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E:\Lennie\Pictures\Pictures\Glendon 2010-2011\126_0111\IMGP3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46" y="0"/>
            <a:ext cx="917154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92696"/>
            <a:ext cx="8856984" cy="5970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</a:t>
            </a:r>
          </a:p>
          <a:p>
            <a:pPr algn="ctr"/>
            <a:endParaRPr lang="en-CA" sz="28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</a:t>
            </a: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and despondency, pleasure and pain, </a:t>
            </a:r>
            <a:b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mingled together in sunshine and rain; </a:t>
            </a:r>
            <a:b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smile and the tear, the song and the dirge, </a:t>
            </a:r>
            <a:b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follow each other, like surge upon surge</a:t>
            </a:r>
            <a:r>
              <a:rPr lang="en-CA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CA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'Tis</a:t>
            </a: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wink of an eye -- 'tis the draught of a breath-- </a:t>
            </a:r>
            <a:b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blossom of health to the paleness of death, </a:t>
            </a:r>
            <a:b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gilded saloon to the bier and the shroud:-- </a:t>
            </a:r>
            <a:b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Oh! why should the spirit of mortal be proud</a:t>
            </a:r>
            <a:r>
              <a:rPr lang="en-CA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CA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CA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Knox (</a:t>
            </a:r>
            <a:r>
              <a:rPr lang="en-CA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1789-1825)</a:t>
            </a:r>
            <a:endParaRPr lang="en-CA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9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</Words>
  <Application>Microsoft Macintosh PowerPoint</Application>
  <PresentationFormat>Présentation à l'écran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</dc:creator>
  <cp:lastModifiedBy>Anne-Marie LEVADOUX</cp:lastModifiedBy>
  <cp:revision>6</cp:revision>
  <dcterms:created xsi:type="dcterms:W3CDTF">2012-03-20T22:12:01Z</dcterms:created>
  <dcterms:modified xsi:type="dcterms:W3CDTF">2012-06-26T13:49:58Z</dcterms:modified>
</cp:coreProperties>
</file>